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2" autoAdjust="0"/>
    <p:restoredTop sz="94660"/>
  </p:normalViewPr>
  <p:slideViewPr>
    <p:cSldViewPr snapToGrid="0">
      <p:cViewPr varScale="1">
        <p:scale>
          <a:sx n="69" d="100"/>
          <a:sy n="69" d="100"/>
        </p:scale>
        <p:origin x="4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FDF9-BAE8-4F6E-8D46-3F363334B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0F2A4A-1ECA-4DB9-B6ED-CA693BEC12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20F01-05D9-4DE1-8FEA-8F82E1A5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50560-F760-4A21-BFD7-8459951CA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A5454-6F3F-425F-B972-0D8CACAE2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172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26206-9766-4B30-BA0E-08A2FFC7F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55699-FE52-431F-BAB8-BC0E2272C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72CE-982F-4330-A54A-C9B55E0D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B9769-60B4-4546-9DAD-1072A2E16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4846B-09AE-46CA-A1D7-90C4D3292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97B9E5-59E9-4EE3-AF35-919C99E0A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7958D2-7F2A-4737-A46C-17548DF63F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587D2-B7DF-48D8-ADCF-B83CB6EBE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7BE37-93A8-4233-AA1A-4059EF76A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BF4BE-C27B-4C61-9466-EC52D5DF8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389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C11F4-3882-4603-A9A0-278A96DF8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3E759-628F-4A50-AB6B-3F4215FA8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B08B8-A529-421A-BE16-C61C359A5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0D14F-4462-4F69-9D84-2729CDB23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36882-9FEF-4A69-98D5-E6036251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60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BCC35-0795-4AFC-96BB-3CCA4EA1F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6ED53-10BC-42E7-899E-9F30B95B3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C2533-631C-415B-861A-BD9DD1206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68C8C-A953-4446-9D4F-1846C39C7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65955-067A-4FA3-9D72-1197C4CF2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34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FC983-265D-4090-BDAA-E469D4028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4B10E-D66D-4C65-8C91-76B7C1C173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D512F-42D5-49CE-A936-BF8C487C2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B60E1A-AC9C-4A7D-B46B-C13D530C5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83D48-EF92-4BCA-90E6-BB110CEF7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FD310E-DD16-4F5B-88DE-D99834DF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124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D81AC-9311-4D56-8222-F067F4305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6C2B1-F0C3-4988-AE3D-7257BFA72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D68652-A2A8-48D8-9B5B-AA6674B1F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250014-1094-4CCB-A57E-8C3697DC9E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D6EA4F-DBF5-443A-96CB-ADBF86AB8E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C1788D-D3BC-44E8-A4AF-883765D2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2B79E1-1DC8-4087-9596-36F505D04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0E8AAC-FE13-4943-8B7A-D9BE88A9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396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159AF-DF2C-4C02-ABED-20B6DE600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C90FB3-1DAD-47E8-AE2D-7A4001B66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97945-BC45-479F-89A5-871B6BF14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34E19-D9EE-459F-A9FB-462AF92EB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264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957DB1-C932-471E-941C-4415ACE20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B0ED0-13BE-4993-B893-031011E3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12A0F-5BBE-45FB-B982-634C0BB22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056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36270-CCDE-4920-B108-AAD881FCD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74B66-B011-47EC-B58D-0F3ABB88B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CEA74-3738-4760-ABC3-71BBA93FC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F6FB4-126C-418E-AB83-E809BEC2C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140044-7435-4266-B5A9-C64803084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34515-6610-4416-AE08-F657A1F2A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534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5186A-C0FC-4964-A6E5-65EE4B1D2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E9886-A459-4B3E-850C-B86A018996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CA2D7-480F-436B-BC8B-F4A5DDCEF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3690F-1CA1-41BB-A010-91E6B4B3F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29F8C-1D42-4DB8-A424-426DB911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FCC45-B217-4569-8877-65C2A4C2E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354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113F79-B2BE-4C9D-BABE-8FC6D2160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E9B81-97B8-43A7-AE48-0179EEA26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1B8CA-1E10-40FE-82F8-B24531D12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4DB0F-B258-4933-BE38-CE0111D9A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29C69-17F7-4D3D-95B7-33A6D9300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9178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48D877-1FCD-4174-A44D-B652769A4F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531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E8A4DA-EB16-4A17-BC13-EC20636D4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60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35FC89-B94F-4B04-95DA-06C5C6690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902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4</cp:revision>
  <dcterms:created xsi:type="dcterms:W3CDTF">2025-12-09T03:46:34Z</dcterms:created>
  <dcterms:modified xsi:type="dcterms:W3CDTF">2025-12-09T04:08:51Z</dcterms:modified>
</cp:coreProperties>
</file>

<file path=docProps/thumbnail.jpeg>
</file>